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5" r:id="rId19"/>
    <p:sldId id="273" r:id="rId20"/>
    <p:sldId id="27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64FA4-A5C4-40AB-8B58-E8A39781E567}" v="87" dt="2024-02-22T01:51:48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68701" autoAdjust="0"/>
  </p:normalViewPr>
  <p:slideViewPr>
    <p:cSldViewPr snapToGrid="0">
      <p:cViewPr varScale="1">
        <p:scale>
          <a:sx n="65" d="100"/>
          <a:sy n="65" d="100"/>
        </p:scale>
        <p:origin x="15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'Ai Gandeel" userId="ee19e838-e705-4a52-b214-47bae965c2f6" providerId="ADAL" clId="{36264FA4-A5C4-40AB-8B58-E8A39781E567}"/>
    <pc:docChg chg="undo redo custSel modSld sldOrd">
      <pc:chgData name="Lo'Ai Gandeel" userId="ee19e838-e705-4a52-b214-47bae965c2f6" providerId="ADAL" clId="{36264FA4-A5C4-40AB-8B58-E8A39781E567}" dt="2024-02-22T07:33:42.125" v="3769" actId="1036"/>
      <pc:docMkLst>
        <pc:docMk/>
      </pc:docMkLst>
      <pc:sldChg chg="addSp modSp mod modNotesTx">
        <pc:chgData name="Lo'Ai Gandeel" userId="ee19e838-e705-4a52-b214-47bae965c2f6" providerId="ADAL" clId="{36264FA4-A5C4-40AB-8B58-E8A39781E567}" dt="2024-02-21T23:56:07.251" v="435" actId="1076"/>
        <pc:sldMkLst>
          <pc:docMk/>
          <pc:sldMk cId="407282403" sldId="256"/>
        </pc:sldMkLst>
        <pc:spChg chg="add mod">
          <ac:chgData name="Lo'Ai Gandeel" userId="ee19e838-e705-4a52-b214-47bae965c2f6" providerId="ADAL" clId="{36264FA4-A5C4-40AB-8B58-E8A39781E567}" dt="2024-02-21T23:56:07.251" v="435" actId="1076"/>
          <ac:spMkLst>
            <pc:docMk/>
            <pc:sldMk cId="407282403" sldId="256"/>
            <ac:spMk id="2" creationId="{2A733F51-B331-AB62-1BF5-EEB83A9937BD}"/>
          </ac:spMkLst>
        </pc:spChg>
      </pc:sldChg>
      <pc:sldChg chg="addSp modSp modNotesTx">
        <pc:chgData name="Lo'Ai Gandeel" userId="ee19e838-e705-4a52-b214-47bae965c2f6" providerId="ADAL" clId="{36264FA4-A5C4-40AB-8B58-E8A39781E567}" dt="2024-02-21T23:56:10.616" v="436"/>
        <pc:sldMkLst>
          <pc:docMk/>
          <pc:sldMk cId="3486072875" sldId="257"/>
        </pc:sldMkLst>
        <pc:spChg chg="add mod">
          <ac:chgData name="Lo'Ai Gandeel" userId="ee19e838-e705-4a52-b214-47bae965c2f6" providerId="ADAL" clId="{36264FA4-A5C4-40AB-8B58-E8A39781E567}" dt="2024-02-21T23:56:10.616" v="436"/>
          <ac:spMkLst>
            <pc:docMk/>
            <pc:sldMk cId="3486072875" sldId="257"/>
            <ac:spMk id="2" creationId="{95C33734-5699-33F4-02EB-F053F0EDD411}"/>
          </ac:spMkLst>
        </pc:spChg>
      </pc:sldChg>
      <pc:sldChg chg="addSp modSp modNotesTx">
        <pc:chgData name="Lo'Ai Gandeel" userId="ee19e838-e705-4a52-b214-47bae965c2f6" providerId="ADAL" clId="{36264FA4-A5C4-40AB-8B58-E8A39781E567}" dt="2024-02-21T23:56:11.749" v="437"/>
        <pc:sldMkLst>
          <pc:docMk/>
          <pc:sldMk cId="1201305593" sldId="258"/>
        </pc:sldMkLst>
        <pc:spChg chg="add mod">
          <ac:chgData name="Lo'Ai Gandeel" userId="ee19e838-e705-4a52-b214-47bae965c2f6" providerId="ADAL" clId="{36264FA4-A5C4-40AB-8B58-E8A39781E567}" dt="2024-02-21T23:56:11.749" v="437"/>
          <ac:spMkLst>
            <pc:docMk/>
            <pc:sldMk cId="1201305593" sldId="258"/>
            <ac:spMk id="2" creationId="{1EDDBF87-A177-8B02-9595-1A67CA362C76}"/>
          </ac:spMkLst>
        </pc:spChg>
      </pc:sldChg>
      <pc:sldChg chg="addSp modSp mod modNotesTx">
        <pc:chgData name="Lo'Ai Gandeel" userId="ee19e838-e705-4a52-b214-47bae965c2f6" providerId="ADAL" clId="{36264FA4-A5C4-40AB-8B58-E8A39781E567}" dt="2024-02-22T01:38:18.114" v="2043" actId="1076"/>
        <pc:sldMkLst>
          <pc:docMk/>
          <pc:sldMk cId="722522970" sldId="259"/>
        </pc:sldMkLst>
        <pc:spChg chg="add mod">
          <ac:chgData name="Lo'Ai Gandeel" userId="ee19e838-e705-4a52-b214-47bae965c2f6" providerId="ADAL" clId="{36264FA4-A5C4-40AB-8B58-E8A39781E567}" dt="2024-02-21T23:56:12.812" v="438"/>
          <ac:spMkLst>
            <pc:docMk/>
            <pc:sldMk cId="722522970" sldId="259"/>
            <ac:spMk id="2" creationId="{A4EBA886-229B-CC65-8136-20C4DC58ADD7}"/>
          </ac:spMkLst>
        </pc:spChg>
        <pc:picChg chg="add mod">
          <ac:chgData name="Lo'Ai Gandeel" userId="ee19e838-e705-4a52-b214-47bae965c2f6" providerId="ADAL" clId="{36264FA4-A5C4-40AB-8B58-E8A39781E567}" dt="2024-02-22T01:38:18.114" v="2043" actId="1076"/>
          <ac:picMkLst>
            <pc:docMk/>
            <pc:sldMk cId="722522970" sldId="259"/>
            <ac:picMk id="4" creationId="{D64B0A8D-7BBB-1D1E-ECA3-0B67B88E5CF5}"/>
          </ac:picMkLst>
        </pc:picChg>
      </pc:sldChg>
      <pc:sldChg chg="addSp modSp modNotesTx">
        <pc:chgData name="Lo'Ai Gandeel" userId="ee19e838-e705-4a52-b214-47bae965c2f6" providerId="ADAL" clId="{36264FA4-A5C4-40AB-8B58-E8A39781E567}" dt="2024-02-21T23:56:13.938" v="439"/>
        <pc:sldMkLst>
          <pc:docMk/>
          <pc:sldMk cId="2915360792" sldId="260"/>
        </pc:sldMkLst>
        <pc:spChg chg="add mod">
          <ac:chgData name="Lo'Ai Gandeel" userId="ee19e838-e705-4a52-b214-47bae965c2f6" providerId="ADAL" clId="{36264FA4-A5C4-40AB-8B58-E8A39781E567}" dt="2024-02-21T23:56:13.938" v="439"/>
          <ac:spMkLst>
            <pc:docMk/>
            <pc:sldMk cId="2915360792" sldId="260"/>
            <ac:spMk id="2" creationId="{57484E4D-5689-6955-A14D-FF7BD85407CC}"/>
          </ac:spMkLst>
        </pc:spChg>
      </pc:sldChg>
      <pc:sldChg chg="addSp modSp mod modNotesTx">
        <pc:chgData name="Lo'Ai Gandeel" userId="ee19e838-e705-4a52-b214-47bae965c2f6" providerId="ADAL" clId="{36264FA4-A5C4-40AB-8B58-E8A39781E567}" dt="2024-02-22T01:36:36.464" v="2020" actId="1076"/>
        <pc:sldMkLst>
          <pc:docMk/>
          <pc:sldMk cId="326156827" sldId="261"/>
        </pc:sldMkLst>
        <pc:spChg chg="add mod">
          <ac:chgData name="Lo'Ai Gandeel" userId="ee19e838-e705-4a52-b214-47bae965c2f6" providerId="ADAL" clId="{36264FA4-A5C4-40AB-8B58-E8A39781E567}" dt="2024-02-21T23:56:15.335" v="440"/>
          <ac:spMkLst>
            <pc:docMk/>
            <pc:sldMk cId="326156827" sldId="261"/>
            <ac:spMk id="2" creationId="{C1459062-18DE-B885-2E73-C5CCF74DDFF9}"/>
          </ac:spMkLst>
        </pc:spChg>
        <pc:picChg chg="add mod">
          <ac:chgData name="Lo'Ai Gandeel" userId="ee19e838-e705-4a52-b214-47bae965c2f6" providerId="ADAL" clId="{36264FA4-A5C4-40AB-8B58-E8A39781E567}" dt="2024-02-22T01:36:36.464" v="2020" actId="1076"/>
          <ac:picMkLst>
            <pc:docMk/>
            <pc:sldMk cId="326156827" sldId="261"/>
            <ac:picMk id="4" creationId="{0E3C3AE1-B11E-878C-8E96-54A4705C46AB}"/>
          </ac:picMkLst>
        </pc:picChg>
        <pc:picChg chg="mod">
          <ac:chgData name="Lo'Ai Gandeel" userId="ee19e838-e705-4a52-b214-47bae965c2f6" providerId="ADAL" clId="{36264FA4-A5C4-40AB-8B58-E8A39781E567}" dt="2024-02-22T00:32:52.837" v="752" actId="14100"/>
          <ac:picMkLst>
            <pc:docMk/>
            <pc:sldMk cId="326156827" sldId="261"/>
            <ac:picMk id="7" creationId="{C505073B-3BEE-9A30-0D2E-19B87A09C8A0}"/>
          </ac:picMkLst>
        </pc:picChg>
      </pc:sldChg>
      <pc:sldChg chg="addSp modSp mod modNotesTx">
        <pc:chgData name="Lo'Ai Gandeel" userId="ee19e838-e705-4a52-b214-47bae965c2f6" providerId="ADAL" clId="{36264FA4-A5C4-40AB-8B58-E8A39781E567}" dt="2024-02-22T00:33:38.066" v="754" actId="14100"/>
        <pc:sldMkLst>
          <pc:docMk/>
          <pc:sldMk cId="10979606" sldId="262"/>
        </pc:sldMkLst>
        <pc:spChg chg="add mod">
          <ac:chgData name="Lo'Ai Gandeel" userId="ee19e838-e705-4a52-b214-47bae965c2f6" providerId="ADAL" clId="{36264FA4-A5C4-40AB-8B58-E8A39781E567}" dt="2024-02-21T23:56:16.509" v="441"/>
          <ac:spMkLst>
            <pc:docMk/>
            <pc:sldMk cId="10979606" sldId="262"/>
            <ac:spMk id="2" creationId="{3C6E6505-5EC0-C689-56BD-77405B25B9C2}"/>
          </ac:spMkLst>
        </pc:spChg>
        <pc:picChg chg="mod">
          <ac:chgData name="Lo'Ai Gandeel" userId="ee19e838-e705-4a52-b214-47bae965c2f6" providerId="ADAL" clId="{36264FA4-A5C4-40AB-8B58-E8A39781E567}" dt="2024-02-22T00:33:38.066" v="754" actId="14100"/>
          <ac:picMkLst>
            <pc:docMk/>
            <pc:sldMk cId="10979606" sldId="262"/>
            <ac:picMk id="8" creationId="{5E72D1F0-F4AC-7869-BA09-528F04E65849}"/>
          </ac:picMkLst>
        </pc:picChg>
      </pc:sldChg>
      <pc:sldChg chg="addSp delSp modSp mod modNotesTx">
        <pc:chgData name="Lo'Ai Gandeel" userId="ee19e838-e705-4a52-b214-47bae965c2f6" providerId="ADAL" clId="{36264FA4-A5C4-40AB-8B58-E8A39781E567}" dt="2024-02-22T01:53:19.328" v="2313" actId="20577"/>
        <pc:sldMkLst>
          <pc:docMk/>
          <pc:sldMk cId="183963892" sldId="263"/>
        </pc:sldMkLst>
        <pc:spChg chg="add mod">
          <ac:chgData name="Lo'Ai Gandeel" userId="ee19e838-e705-4a52-b214-47bae965c2f6" providerId="ADAL" clId="{36264FA4-A5C4-40AB-8B58-E8A39781E567}" dt="2024-02-21T23:39:24.983" v="157" actId="14100"/>
          <ac:spMkLst>
            <pc:docMk/>
            <pc:sldMk cId="183963892" sldId="263"/>
            <ac:spMk id="2" creationId="{60FB7411-8EB9-7E7D-AF5A-09F1595594B8}"/>
          </ac:spMkLst>
        </pc:spChg>
        <pc:spChg chg="add mod">
          <ac:chgData name="Lo'Ai Gandeel" userId="ee19e838-e705-4a52-b214-47bae965c2f6" providerId="ADAL" clId="{36264FA4-A5C4-40AB-8B58-E8A39781E567}" dt="2024-02-21T23:40:41.511" v="175" actId="1076"/>
          <ac:spMkLst>
            <pc:docMk/>
            <pc:sldMk cId="183963892" sldId="263"/>
            <ac:spMk id="3" creationId="{3CC99AF1-15C6-C032-28F9-062980CC450C}"/>
          </ac:spMkLst>
        </pc:spChg>
        <pc:spChg chg="add mod">
          <ac:chgData name="Lo'Ai Gandeel" userId="ee19e838-e705-4a52-b214-47bae965c2f6" providerId="ADAL" clId="{36264FA4-A5C4-40AB-8B58-E8A39781E567}" dt="2024-02-21T23:41:07.479" v="185" actId="1076"/>
          <ac:spMkLst>
            <pc:docMk/>
            <pc:sldMk cId="183963892" sldId="263"/>
            <ac:spMk id="4" creationId="{3D652B98-2E1C-05A6-D381-5B036F798BAD}"/>
          </ac:spMkLst>
        </pc:spChg>
        <pc:spChg chg="add del mod">
          <ac:chgData name="Lo'Ai Gandeel" userId="ee19e838-e705-4a52-b214-47bae965c2f6" providerId="ADAL" clId="{36264FA4-A5C4-40AB-8B58-E8A39781E567}" dt="2024-02-22T01:51:20.258" v="2232"/>
          <ac:spMkLst>
            <pc:docMk/>
            <pc:sldMk cId="183963892" sldId="263"/>
            <ac:spMk id="5" creationId="{BF1A6309-4B2D-3EC1-F61E-EBD62828AAA9}"/>
          </ac:spMkLst>
        </pc:spChg>
        <pc:spChg chg="add mod">
          <ac:chgData name="Lo'Ai Gandeel" userId="ee19e838-e705-4a52-b214-47bae965c2f6" providerId="ADAL" clId="{36264FA4-A5C4-40AB-8B58-E8A39781E567}" dt="2024-02-22T01:51:57.079" v="2247" actId="1076"/>
          <ac:spMkLst>
            <pc:docMk/>
            <pc:sldMk cId="183963892" sldId="263"/>
            <ac:spMk id="9" creationId="{487CAAE0-814C-BB92-FDEE-B0294F9AA338}"/>
          </ac:spMkLst>
        </pc:spChg>
        <pc:spChg chg="add mod">
          <ac:chgData name="Lo'Ai Gandeel" userId="ee19e838-e705-4a52-b214-47bae965c2f6" providerId="ADAL" clId="{36264FA4-A5C4-40AB-8B58-E8A39781E567}" dt="2024-02-21T23:56:18" v="442"/>
          <ac:spMkLst>
            <pc:docMk/>
            <pc:sldMk cId="183963892" sldId="263"/>
            <ac:spMk id="11" creationId="{C544DC07-0AED-DD97-A97A-157D137857B0}"/>
          </ac:spMkLst>
        </pc:spChg>
        <pc:picChg chg="mod">
          <ac:chgData name="Lo'Ai Gandeel" userId="ee19e838-e705-4a52-b214-47bae965c2f6" providerId="ADAL" clId="{36264FA4-A5C4-40AB-8B58-E8A39781E567}" dt="2024-02-22T01:51:52.523" v="2246" actId="1076"/>
          <ac:picMkLst>
            <pc:docMk/>
            <pc:sldMk cId="183963892" sldId="263"/>
            <ac:picMk id="7" creationId="{E733C79E-5E86-60D1-07DE-B51F42A4E4A9}"/>
          </ac:picMkLst>
        </pc:picChg>
        <pc:picChg chg="add mod">
          <ac:chgData name="Lo'Ai Gandeel" userId="ee19e838-e705-4a52-b214-47bae965c2f6" providerId="ADAL" clId="{36264FA4-A5C4-40AB-8B58-E8A39781E567}" dt="2024-02-21T23:05:12.193" v="43" actId="1076"/>
          <ac:picMkLst>
            <pc:docMk/>
            <pc:sldMk cId="183963892" sldId="263"/>
            <ac:picMk id="1026" creationId="{87F471FA-047C-69B1-4AB5-B2FA92FD6DD4}"/>
          </ac:picMkLst>
        </pc:picChg>
        <pc:picChg chg="add mod">
          <ac:chgData name="Lo'Ai Gandeel" userId="ee19e838-e705-4a52-b214-47bae965c2f6" providerId="ADAL" clId="{36264FA4-A5C4-40AB-8B58-E8A39781E567}" dt="2024-02-21T23:13:22.769" v="61" actId="1076"/>
          <ac:picMkLst>
            <pc:docMk/>
            <pc:sldMk cId="183963892" sldId="263"/>
            <ac:picMk id="1028" creationId="{A443F693-5CB9-E6CC-9B92-3ED70B739DA3}"/>
          </ac:picMkLst>
        </pc:picChg>
        <pc:cxnChg chg="add mod">
          <ac:chgData name="Lo'Ai Gandeel" userId="ee19e838-e705-4a52-b214-47bae965c2f6" providerId="ADAL" clId="{36264FA4-A5C4-40AB-8B58-E8A39781E567}" dt="2024-02-21T23:41:24.594" v="187" actId="13822"/>
          <ac:cxnSpMkLst>
            <pc:docMk/>
            <pc:sldMk cId="183963892" sldId="263"/>
            <ac:cxnSpMk id="6" creationId="{ACB1D834-5B1D-F804-43DF-C4FF786527E3}"/>
          </ac:cxnSpMkLst>
        </pc:cxnChg>
        <pc:cxnChg chg="add mod">
          <ac:chgData name="Lo'Ai Gandeel" userId="ee19e838-e705-4a52-b214-47bae965c2f6" providerId="ADAL" clId="{36264FA4-A5C4-40AB-8B58-E8A39781E567}" dt="2024-02-21T23:41:34.386" v="190" actId="14100"/>
          <ac:cxnSpMkLst>
            <pc:docMk/>
            <pc:sldMk cId="183963892" sldId="263"/>
            <ac:cxnSpMk id="8" creationId="{8E5CB75D-F1B8-6B07-0582-A6B151754B82}"/>
          </ac:cxnSpMkLst>
        </pc:cxnChg>
      </pc:sldChg>
      <pc:sldChg chg="addSp modSp mod modNotesTx">
        <pc:chgData name="Lo'Ai Gandeel" userId="ee19e838-e705-4a52-b214-47bae965c2f6" providerId="ADAL" clId="{36264FA4-A5C4-40AB-8B58-E8A39781E567}" dt="2024-02-22T01:38:27.156" v="2051" actId="962"/>
        <pc:sldMkLst>
          <pc:docMk/>
          <pc:sldMk cId="546890777" sldId="264"/>
        </pc:sldMkLst>
        <pc:spChg chg="add mod">
          <ac:chgData name="Lo'Ai Gandeel" userId="ee19e838-e705-4a52-b214-47bae965c2f6" providerId="ADAL" clId="{36264FA4-A5C4-40AB-8B58-E8A39781E567}" dt="2024-02-21T23:45:19.918" v="420"/>
          <ac:spMkLst>
            <pc:docMk/>
            <pc:sldMk cId="546890777" sldId="264"/>
            <ac:spMk id="2" creationId="{B6A24F45-8A86-1703-CBC9-CF4CE5CCC086}"/>
          </ac:spMkLst>
        </pc:spChg>
        <pc:spChg chg="add mod">
          <ac:chgData name="Lo'Ai Gandeel" userId="ee19e838-e705-4a52-b214-47bae965c2f6" providerId="ADAL" clId="{36264FA4-A5C4-40AB-8B58-E8A39781E567}" dt="2024-02-22T01:13:48.836" v="1771" actId="1076"/>
          <ac:spMkLst>
            <pc:docMk/>
            <pc:sldMk cId="546890777" sldId="264"/>
            <ac:spMk id="3" creationId="{BF562BE0-7E07-C524-947E-B74D5A6DEF7A}"/>
          </ac:spMkLst>
        </pc:spChg>
        <pc:spChg chg="add mod">
          <ac:chgData name="Lo'Ai Gandeel" userId="ee19e838-e705-4a52-b214-47bae965c2f6" providerId="ADAL" clId="{36264FA4-A5C4-40AB-8B58-E8A39781E567}" dt="2024-02-22T01:14:00.837" v="1773" actId="1076"/>
          <ac:spMkLst>
            <pc:docMk/>
            <pc:sldMk cId="546890777" sldId="264"/>
            <ac:spMk id="4" creationId="{826B94FC-E503-5E08-9FE1-37D336114ADF}"/>
          </ac:spMkLst>
        </pc:spChg>
        <pc:spChg chg="add mod">
          <ac:chgData name="Lo'Ai Gandeel" userId="ee19e838-e705-4a52-b214-47bae965c2f6" providerId="ADAL" clId="{36264FA4-A5C4-40AB-8B58-E8A39781E567}" dt="2024-02-21T23:56:19.554" v="443"/>
          <ac:spMkLst>
            <pc:docMk/>
            <pc:sldMk cId="546890777" sldId="264"/>
            <ac:spMk id="8" creationId="{F1EF9364-0A65-4452-971B-C998330D559E}"/>
          </ac:spMkLst>
        </pc:spChg>
        <pc:spChg chg="add mod">
          <ac:chgData name="Lo'Ai Gandeel" userId="ee19e838-e705-4a52-b214-47bae965c2f6" providerId="ADAL" clId="{36264FA4-A5C4-40AB-8B58-E8A39781E567}" dt="2024-02-22T01:38:21.821" v="2048"/>
          <ac:spMkLst>
            <pc:docMk/>
            <pc:sldMk cId="546890777" sldId="264"/>
            <ac:spMk id="15" creationId="{800BAC5A-7677-2722-EAC1-ABE11E964DC0}"/>
          </ac:spMkLst>
        </pc:spChg>
        <pc:picChg chg="add mod">
          <ac:chgData name="Lo'Ai Gandeel" userId="ee19e838-e705-4a52-b214-47bae965c2f6" providerId="ADAL" clId="{36264FA4-A5C4-40AB-8B58-E8A39781E567}" dt="2024-02-22T01:38:19.795" v="2047"/>
          <ac:picMkLst>
            <pc:docMk/>
            <pc:sldMk cId="546890777" sldId="264"/>
            <ac:picMk id="14" creationId="{700BE8D9-10F2-4852-4EC9-05B7A4BE1547}"/>
          </ac:picMkLst>
        </pc:picChg>
        <pc:picChg chg="add mod">
          <ac:chgData name="Lo'Ai Gandeel" userId="ee19e838-e705-4a52-b214-47bae965c2f6" providerId="ADAL" clId="{36264FA4-A5C4-40AB-8B58-E8A39781E567}" dt="2024-02-22T01:38:27.156" v="2051" actId="962"/>
          <ac:picMkLst>
            <pc:docMk/>
            <pc:sldMk cId="546890777" sldId="264"/>
            <ac:picMk id="17" creationId="{4AAB6293-41DD-D662-E471-3FA8CFA80879}"/>
          </ac:picMkLst>
        </pc:picChg>
        <pc:cxnChg chg="add mod">
          <ac:chgData name="Lo'Ai Gandeel" userId="ee19e838-e705-4a52-b214-47bae965c2f6" providerId="ADAL" clId="{36264FA4-A5C4-40AB-8B58-E8A39781E567}" dt="2024-02-22T01:13:48.836" v="1771" actId="1076"/>
          <ac:cxnSpMkLst>
            <pc:docMk/>
            <pc:sldMk cId="546890777" sldId="264"/>
            <ac:cxnSpMk id="5" creationId="{79F79A02-D7F0-E042-4B7C-1D918A9282CD}"/>
          </ac:cxnSpMkLst>
        </pc:cxnChg>
        <pc:cxnChg chg="add mod">
          <ac:chgData name="Lo'Ai Gandeel" userId="ee19e838-e705-4a52-b214-47bae965c2f6" providerId="ADAL" clId="{36264FA4-A5C4-40AB-8B58-E8A39781E567}" dt="2024-02-22T01:14:00.837" v="1773" actId="1076"/>
          <ac:cxnSpMkLst>
            <pc:docMk/>
            <pc:sldMk cId="546890777" sldId="264"/>
            <ac:cxnSpMk id="6" creationId="{EA189E58-4AF3-BC3E-0AF4-298AC6A0CBB6}"/>
          </ac:cxnSpMkLst>
        </pc:cxnChg>
      </pc:sldChg>
      <pc:sldChg chg="addSp modSp mod modNotesTx">
        <pc:chgData name="Lo'Ai Gandeel" userId="ee19e838-e705-4a52-b214-47bae965c2f6" providerId="ADAL" clId="{36264FA4-A5C4-40AB-8B58-E8A39781E567}" dt="2024-02-22T00:33:52.295" v="755" actId="1076"/>
        <pc:sldMkLst>
          <pc:docMk/>
          <pc:sldMk cId="3820520457" sldId="265"/>
        </pc:sldMkLst>
        <pc:spChg chg="add mod">
          <ac:chgData name="Lo'Ai Gandeel" userId="ee19e838-e705-4a52-b214-47bae965c2f6" providerId="ADAL" clId="{36264FA4-A5C4-40AB-8B58-E8A39781E567}" dt="2024-02-21T23:56:21.840" v="444"/>
          <ac:spMkLst>
            <pc:docMk/>
            <pc:sldMk cId="3820520457" sldId="265"/>
            <ac:spMk id="2" creationId="{CB42D389-C4A7-119E-60AA-664F9F180A31}"/>
          </ac:spMkLst>
        </pc:spChg>
        <pc:picChg chg="mod">
          <ac:chgData name="Lo'Ai Gandeel" userId="ee19e838-e705-4a52-b214-47bae965c2f6" providerId="ADAL" clId="{36264FA4-A5C4-40AB-8B58-E8A39781E567}" dt="2024-02-22T00:33:52.295" v="755" actId="1076"/>
          <ac:picMkLst>
            <pc:docMk/>
            <pc:sldMk cId="3820520457" sldId="265"/>
            <ac:picMk id="7" creationId="{2B9C08B1-6E64-F5EA-3187-79CB88978D94}"/>
          </ac:picMkLst>
        </pc:picChg>
      </pc:sldChg>
      <pc:sldChg chg="addSp delSp modSp mod modNotesTx">
        <pc:chgData name="Lo'Ai Gandeel" userId="ee19e838-e705-4a52-b214-47bae965c2f6" providerId="ADAL" clId="{36264FA4-A5C4-40AB-8B58-E8A39781E567}" dt="2024-02-22T00:49:05.196" v="1223" actId="14100"/>
        <pc:sldMkLst>
          <pc:docMk/>
          <pc:sldMk cId="2699046800" sldId="266"/>
        </pc:sldMkLst>
        <pc:spChg chg="add mod">
          <ac:chgData name="Lo'Ai Gandeel" userId="ee19e838-e705-4a52-b214-47bae965c2f6" providerId="ADAL" clId="{36264FA4-A5C4-40AB-8B58-E8A39781E567}" dt="2024-02-21T23:56:22.854" v="445"/>
          <ac:spMkLst>
            <pc:docMk/>
            <pc:sldMk cId="2699046800" sldId="266"/>
            <ac:spMk id="2" creationId="{CF52E683-3599-6155-82C1-CF8353022DC6}"/>
          </ac:spMkLst>
        </pc:spChg>
        <pc:picChg chg="add mod ord">
          <ac:chgData name="Lo'Ai Gandeel" userId="ee19e838-e705-4a52-b214-47bae965c2f6" providerId="ADAL" clId="{36264FA4-A5C4-40AB-8B58-E8A39781E567}" dt="2024-02-22T00:49:05.196" v="1223" actId="14100"/>
          <ac:picMkLst>
            <pc:docMk/>
            <pc:sldMk cId="2699046800" sldId="266"/>
            <ac:picMk id="4" creationId="{7DDBC7F1-D88B-2AED-6441-7B00504C4F79}"/>
          </ac:picMkLst>
        </pc:picChg>
        <pc:picChg chg="del">
          <ac:chgData name="Lo'Ai Gandeel" userId="ee19e838-e705-4a52-b214-47bae965c2f6" providerId="ADAL" clId="{36264FA4-A5C4-40AB-8B58-E8A39781E567}" dt="2024-02-22T00:31:26.609" v="744" actId="478"/>
          <ac:picMkLst>
            <pc:docMk/>
            <pc:sldMk cId="2699046800" sldId="266"/>
            <ac:picMk id="7" creationId="{E4A43502-10F9-627A-1D40-64B7B5797186}"/>
          </ac:picMkLst>
        </pc:picChg>
        <pc:picChg chg="add mod">
          <ac:chgData name="Lo'Ai Gandeel" userId="ee19e838-e705-4a52-b214-47bae965c2f6" providerId="ADAL" clId="{36264FA4-A5C4-40AB-8B58-E8A39781E567}" dt="2024-02-22T00:34:31.225" v="759" actId="1076"/>
          <ac:picMkLst>
            <pc:docMk/>
            <pc:sldMk cId="2699046800" sldId="266"/>
            <ac:picMk id="2050" creationId="{FF2BE9E4-B44E-3641-70FB-6B631D79BFE7}"/>
          </ac:picMkLst>
        </pc:picChg>
      </pc:sldChg>
      <pc:sldChg chg="addSp modSp mod modNotesTx">
        <pc:chgData name="Lo'Ai Gandeel" userId="ee19e838-e705-4a52-b214-47bae965c2f6" providerId="ADAL" clId="{36264FA4-A5C4-40AB-8B58-E8A39781E567}" dt="2024-02-22T02:10:04.675" v="2755" actId="20577"/>
        <pc:sldMkLst>
          <pc:docMk/>
          <pc:sldMk cId="2291822251" sldId="267"/>
        </pc:sldMkLst>
        <pc:spChg chg="add mod">
          <ac:chgData name="Lo'Ai Gandeel" userId="ee19e838-e705-4a52-b214-47bae965c2f6" providerId="ADAL" clId="{36264FA4-A5C4-40AB-8B58-E8A39781E567}" dt="2024-02-21T23:57:05.079" v="457" actId="14100"/>
          <ac:spMkLst>
            <pc:docMk/>
            <pc:sldMk cId="2291822251" sldId="267"/>
            <ac:spMk id="4" creationId="{4E42B0FD-E6AB-C1E8-267C-6DDA6A0E8B91}"/>
          </ac:spMkLst>
        </pc:spChg>
        <pc:picChg chg="add mod">
          <ac:chgData name="Lo'Ai Gandeel" userId="ee19e838-e705-4a52-b214-47bae965c2f6" providerId="ADAL" clId="{36264FA4-A5C4-40AB-8B58-E8A39781E567}" dt="2024-02-21T23:28:12.210" v="141" actId="14100"/>
          <ac:picMkLst>
            <pc:docMk/>
            <pc:sldMk cId="2291822251" sldId="267"/>
            <ac:picMk id="3" creationId="{C98D6B31-5B1A-D0F9-E57F-7DD450033E48}"/>
          </ac:picMkLst>
        </pc:picChg>
        <pc:picChg chg="add mod">
          <ac:chgData name="Lo'Ai Gandeel" userId="ee19e838-e705-4a52-b214-47bae965c2f6" providerId="ADAL" clId="{36264FA4-A5C4-40AB-8B58-E8A39781E567}" dt="2024-02-22T00:44:08.968" v="767" actId="1076"/>
          <ac:picMkLst>
            <pc:docMk/>
            <pc:sldMk cId="2291822251" sldId="267"/>
            <ac:picMk id="5" creationId="{31F0A974-FA67-F96C-5510-5534FBAD55A0}"/>
          </ac:picMkLst>
        </pc:picChg>
      </pc:sldChg>
      <pc:sldChg chg="addSp modSp mod ord modNotesTx">
        <pc:chgData name="Lo'Ai Gandeel" userId="ee19e838-e705-4a52-b214-47bae965c2f6" providerId="ADAL" clId="{36264FA4-A5C4-40AB-8B58-E8A39781E567}" dt="2024-02-22T01:38:55.202" v="2057" actId="1076"/>
        <pc:sldMkLst>
          <pc:docMk/>
          <pc:sldMk cId="743562814" sldId="268"/>
        </pc:sldMkLst>
        <pc:spChg chg="add mod">
          <ac:chgData name="Lo'Ai Gandeel" userId="ee19e838-e705-4a52-b214-47bae965c2f6" providerId="ADAL" clId="{36264FA4-A5C4-40AB-8B58-E8A39781E567}" dt="2024-02-21T23:56:27.167" v="446"/>
          <ac:spMkLst>
            <pc:docMk/>
            <pc:sldMk cId="743562814" sldId="268"/>
            <ac:spMk id="4" creationId="{06558F90-BB88-C9D5-524D-76F0B759482E}"/>
          </ac:spMkLst>
        </pc:spChg>
        <pc:picChg chg="add mod">
          <ac:chgData name="Lo'Ai Gandeel" userId="ee19e838-e705-4a52-b214-47bae965c2f6" providerId="ADAL" clId="{36264FA4-A5C4-40AB-8B58-E8A39781E567}" dt="2024-02-21T23:27:55.138" v="138" actId="14100"/>
          <ac:picMkLst>
            <pc:docMk/>
            <pc:sldMk cId="743562814" sldId="268"/>
            <ac:picMk id="3" creationId="{A6C28BCF-733B-DAAF-0F07-ADC50493DD4C}"/>
          </ac:picMkLst>
        </pc:picChg>
        <pc:picChg chg="add mod">
          <ac:chgData name="Lo'Ai Gandeel" userId="ee19e838-e705-4a52-b214-47bae965c2f6" providerId="ADAL" clId="{36264FA4-A5C4-40AB-8B58-E8A39781E567}" dt="2024-02-22T01:38:55.202" v="2057" actId="1076"/>
          <ac:picMkLst>
            <pc:docMk/>
            <pc:sldMk cId="743562814" sldId="268"/>
            <ac:picMk id="5" creationId="{653B94AE-D673-51F0-7D43-671A4872E828}"/>
          </ac:picMkLst>
        </pc:picChg>
      </pc:sldChg>
      <pc:sldChg chg="addSp modSp mod modNotesTx">
        <pc:chgData name="Lo'Ai Gandeel" userId="ee19e838-e705-4a52-b214-47bae965c2f6" providerId="ADAL" clId="{36264FA4-A5C4-40AB-8B58-E8A39781E567}" dt="2024-02-22T02:17:55.764" v="3768" actId="20577"/>
        <pc:sldMkLst>
          <pc:docMk/>
          <pc:sldMk cId="3568527323" sldId="269"/>
        </pc:sldMkLst>
        <pc:spChg chg="add mod">
          <ac:chgData name="Lo'Ai Gandeel" userId="ee19e838-e705-4a52-b214-47bae965c2f6" providerId="ADAL" clId="{36264FA4-A5C4-40AB-8B58-E8A39781E567}" dt="2024-02-21T23:57:12.077" v="458"/>
          <ac:spMkLst>
            <pc:docMk/>
            <pc:sldMk cId="3568527323" sldId="269"/>
            <ac:spMk id="2" creationId="{9C938E77-9BB4-C793-BE7E-C345E5C958BF}"/>
          </ac:spMkLst>
        </pc:spChg>
        <pc:picChg chg="add mod">
          <ac:chgData name="Lo'Ai Gandeel" userId="ee19e838-e705-4a52-b214-47bae965c2f6" providerId="ADAL" clId="{36264FA4-A5C4-40AB-8B58-E8A39781E567}" dt="2024-02-22T01:39:26.131" v="2062" actId="1076"/>
          <ac:picMkLst>
            <pc:docMk/>
            <pc:sldMk cId="3568527323" sldId="269"/>
            <ac:picMk id="4" creationId="{9FA63EF2-B474-CEFF-F033-B19DDBD280DD}"/>
          </ac:picMkLst>
        </pc:picChg>
      </pc:sldChg>
      <pc:sldChg chg="addSp modSp modNotesTx">
        <pc:chgData name="Lo'Ai Gandeel" userId="ee19e838-e705-4a52-b214-47bae965c2f6" providerId="ADAL" clId="{36264FA4-A5C4-40AB-8B58-E8A39781E567}" dt="2024-02-22T02:16:31.774" v="3596" actId="20577"/>
        <pc:sldMkLst>
          <pc:docMk/>
          <pc:sldMk cId="1280358191" sldId="270"/>
        </pc:sldMkLst>
        <pc:spChg chg="add mod">
          <ac:chgData name="Lo'Ai Gandeel" userId="ee19e838-e705-4a52-b214-47bae965c2f6" providerId="ADAL" clId="{36264FA4-A5C4-40AB-8B58-E8A39781E567}" dt="2024-02-21T23:57:13.869" v="459"/>
          <ac:spMkLst>
            <pc:docMk/>
            <pc:sldMk cId="1280358191" sldId="270"/>
            <ac:spMk id="2" creationId="{24231A30-9850-F481-F4C8-E2E0E0E5D56E}"/>
          </ac:spMkLst>
        </pc:spChg>
      </pc:sldChg>
      <pc:sldChg chg="addSp modSp mod modNotesTx">
        <pc:chgData name="Lo'Ai Gandeel" userId="ee19e838-e705-4a52-b214-47bae965c2f6" providerId="ADAL" clId="{36264FA4-A5C4-40AB-8B58-E8A39781E567}" dt="2024-02-22T02:13:17.253" v="3232" actId="20577"/>
        <pc:sldMkLst>
          <pc:docMk/>
          <pc:sldMk cId="2295102962" sldId="271"/>
        </pc:sldMkLst>
        <pc:spChg chg="add mod">
          <ac:chgData name="Lo'Ai Gandeel" userId="ee19e838-e705-4a52-b214-47bae965c2f6" providerId="ADAL" clId="{36264FA4-A5C4-40AB-8B58-E8A39781E567}" dt="2024-02-21T23:57:15.519" v="460"/>
          <ac:spMkLst>
            <pc:docMk/>
            <pc:sldMk cId="2295102962" sldId="271"/>
            <ac:spMk id="2" creationId="{8FD506FB-713B-7F64-6703-1BA744BAB598}"/>
          </ac:spMkLst>
        </pc:spChg>
        <pc:picChg chg="mod">
          <ac:chgData name="Lo'Ai Gandeel" userId="ee19e838-e705-4a52-b214-47bae965c2f6" providerId="ADAL" clId="{36264FA4-A5C4-40AB-8B58-E8A39781E567}" dt="2024-02-22T01:01:15.940" v="1430" actId="1076"/>
          <ac:picMkLst>
            <pc:docMk/>
            <pc:sldMk cId="2295102962" sldId="271"/>
            <ac:picMk id="7" creationId="{89EDFADA-2E93-6E08-CBAE-D160187E529A}"/>
          </ac:picMkLst>
        </pc:picChg>
        <pc:picChg chg="mod">
          <ac:chgData name="Lo'Ai Gandeel" userId="ee19e838-e705-4a52-b214-47bae965c2f6" providerId="ADAL" clId="{36264FA4-A5C4-40AB-8B58-E8A39781E567}" dt="2024-02-22T01:01:15.940" v="1430" actId="1076"/>
          <ac:picMkLst>
            <pc:docMk/>
            <pc:sldMk cId="2295102962" sldId="271"/>
            <ac:picMk id="9" creationId="{6EA5D2E8-5F5F-C8C0-9611-6E21812BF8BD}"/>
          </ac:picMkLst>
        </pc:picChg>
        <pc:picChg chg="mod">
          <ac:chgData name="Lo'Ai Gandeel" userId="ee19e838-e705-4a52-b214-47bae965c2f6" providerId="ADAL" clId="{36264FA4-A5C4-40AB-8B58-E8A39781E567}" dt="2024-02-22T01:01:15.940" v="1430" actId="1076"/>
          <ac:picMkLst>
            <pc:docMk/>
            <pc:sldMk cId="2295102962" sldId="271"/>
            <ac:picMk id="17" creationId="{574995ED-6F81-AEC9-73D2-4C0D67093BFE}"/>
          </ac:picMkLst>
        </pc:picChg>
      </pc:sldChg>
      <pc:sldChg chg="addSp modSp modNotesTx">
        <pc:chgData name="Lo'Ai Gandeel" userId="ee19e838-e705-4a52-b214-47bae965c2f6" providerId="ADAL" clId="{36264FA4-A5C4-40AB-8B58-E8A39781E567}" dt="2024-02-21T23:57:17.055" v="461"/>
        <pc:sldMkLst>
          <pc:docMk/>
          <pc:sldMk cId="3049071089" sldId="272"/>
        </pc:sldMkLst>
        <pc:spChg chg="add mod">
          <ac:chgData name="Lo'Ai Gandeel" userId="ee19e838-e705-4a52-b214-47bae965c2f6" providerId="ADAL" clId="{36264FA4-A5C4-40AB-8B58-E8A39781E567}" dt="2024-02-21T23:57:17.055" v="461"/>
          <ac:spMkLst>
            <pc:docMk/>
            <pc:sldMk cId="3049071089" sldId="272"/>
            <ac:spMk id="2" creationId="{141A6588-1900-75F7-6F2D-CEE63172AA06}"/>
          </ac:spMkLst>
        </pc:spChg>
      </pc:sldChg>
      <pc:sldChg chg="addSp modSp mod">
        <pc:chgData name="Lo'Ai Gandeel" userId="ee19e838-e705-4a52-b214-47bae965c2f6" providerId="ADAL" clId="{36264FA4-A5C4-40AB-8B58-E8A39781E567}" dt="2024-02-22T01:40:38.272" v="2102" actId="20577"/>
        <pc:sldMkLst>
          <pc:docMk/>
          <pc:sldMk cId="2988578448" sldId="273"/>
        </pc:sldMkLst>
        <pc:spChg chg="add mod">
          <ac:chgData name="Lo'Ai Gandeel" userId="ee19e838-e705-4a52-b214-47bae965c2f6" providerId="ADAL" clId="{36264FA4-A5C4-40AB-8B58-E8A39781E567}" dt="2024-02-21T23:57:19.851" v="463"/>
          <ac:spMkLst>
            <pc:docMk/>
            <pc:sldMk cId="2988578448" sldId="273"/>
            <ac:spMk id="2" creationId="{6207D1E0-C401-FF7A-20D4-0EE5AACA69A1}"/>
          </ac:spMkLst>
        </pc:spChg>
        <pc:spChg chg="add mod">
          <ac:chgData name="Lo'Ai Gandeel" userId="ee19e838-e705-4a52-b214-47bae965c2f6" providerId="ADAL" clId="{36264FA4-A5C4-40AB-8B58-E8A39781E567}" dt="2024-02-22T01:33:50.158" v="1991" actId="1076"/>
          <ac:spMkLst>
            <pc:docMk/>
            <pc:sldMk cId="2988578448" sldId="273"/>
            <ac:spMk id="5" creationId="{9CD765D7-C646-6FC3-68B9-4D194DF1F185}"/>
          </ac:spMkLst>
        </pc:spChg>
        <pc:spChg chg="add mod">
          <ac:chgData name="Lo'Ai Gandeel" userId="ee19e838-e705-4a52-b214-47bae965c2f6" providerId="ADAL" clId="{36264FA4-A5C4-40AB-8B58-E8A39781E567}" dt="2024-02-22T01:39:40.639" v="2063" actId="1076"/>
          <ac:spMkLst>
            <pc:docMk/>
            <pc:sldMk cId="2988578448" sldId="273"/>
            <ac:spMk id="6" creationId="{FF39CAC8-58DB-E98A-30ED-462A7C9DC03B}"/>
          </ac:spMkLst>
        </pc:spChg>
        <pc:spChg chg="add mod">
          <ac:chgData name="Lo'Ai Gandeel" userId="ee19e838-e705-4a52-b214-47bae965c2f6" providerId="ADAL" clId="{36264FA4-A5C4-40AB-8B58-E8A39781E567}" dt="2024-02-22T01:40:02.899" v="2082" actId="20577"/>
          <ac:spMkLst>
            <pc:docMk/>
            <pc:sldMk cId="2988578448" sldId="273"/>
            <ac:spMk id="8" creationId="{DE491AD8-A363-31BB-3B9F-633B3448C6F8}"/>
          </ac:spMkLst>
        </pc:spChg>
        <pc:spChg chg="add mod">
          <ac:chgData name="Lo'Ai Gandeel" userId="ee19e838-e705-4a52-b214-47bae965c2f6" providerId="ADAL" clId="{36264FA4-A5C4-40AB-8B58-E8A39781E567}" dt="2024-02-22T01:40:27.455" v="2092" actId="1076"/>
          <ac:spMkLst>
            <pc:docMk/>
            <pc:sldMk cId="2988578448" sldId="273"/>
            <ac:spMk id="10" creationId="{A6BE414C-EE9C-3A3D-A014-5A439493500C}"/>
          </ac:spMkLst>
        </pc:spChg>
        <pc:spChg chg="add mod">
          <ac:chgData name="Lo'Ai Gandeel" userId="ee19e838-e705-4a52-b214-47bae965c2f6" providerId="ADAL" clId="{36264FA4-A5C4-40AB-8B58-E8A39781E567}" dt="2024-02-22T01:40:38.272" v="2102" actId="20577"/>
          <ac:spMkLst>
            <pc:docMk/>
            <pc:sldMk cId="2988578448" sldId="273"/>
            <ac:spMk id="12" creationId="{BAAAA157-B1E9-4902-DBA4-7F6EAA652E93}"/>
          </ac:spMkLst>
        </pc:spChg>
        <pc:picChg chg="add mod">
          <ac:chgData name="Lo'Ai Gandeel" userId="ee19e838-e705-4a52-b214-47bae965c2f6" providerId="ADAL" clId="{36264FA4-A5C4-40AB-8B58-E8A39781E567}" dt="2024-02-22T01:31:29.516" v="1956" actId="1076"/>
          <ac:picMkLst>
            <pc:docMk/>
            <pc:sldMk cId="2988578448" sldId="273"/>
            <ac:picMk id="4" creationId="{A1BB821C-788C-DF27-B27B-683408D78313}"/>
          </ac:picMkLst>
        </pc:picChg>
        <pc:picChg chg="mod">
          <ac:chgData name="Lo'Ai Gandeel" userId="ee19e838-e705-4a52-b214-47bae965c2f6" providerId="ADAL" clId="{36264FA4-A5C4-40AB-8B58-E8A39781E567}" dt="2024-02-22T01:34:03.506" v="1997" actId="1076"/>
          <ac:picMkLst>
            <pc:docMk/>
            <pc:sldMk cId="2988578448" sldId="273"/>
            <ac:picMk id="9" creationId="{B932CF44-7965-2732-4861-9D0FC5309551}"/>
          </ac:picMkLst>
        </pc:picChg>
        <pc:picChg chg="mod">
          <ac:chgData name="Lo'Ai Gandeel" userId="ee19e838-e705-4a52-b214-47bae965c2f6" providerId="ADAL" clId="{36264FA4-A5C4-40AB-8B58-E8A39781E567}" dt="2024-02-22T01:34:18.892" v="2003" actId="1076"/>
          <ac:picMkLst>
            <pc:docMk/>
            <pc:sldMk cId="2988578448" sldId="273"/>
            <ac:picMk id="11" creationId="{12FDCB39-7283-38B3-CCA1-093BB8497220}"/>
          </ac:picMkLst>
        </pc:picChg>
        <pc:picChg chg="mod">
          <ac:chgData name="Lo'Ai Gandeel" userId="ee19e838-e705-4a52-b214-47bae965c2f6" providerId="ADAL" clId="{36264FA4-A5C4-40AB-8B58-E8A39781E567}" dt="2024-02-22T01:40:15.414" v="2089" actId="1076"/>
          <ac:picMkLst>
            <pc:docMk/>
            <pc:sldMk cId="2988578448" sldId="273"/>
            <ac:picMk id="15" creationId="{B91EEB25-036D-2A22-27F8-533A9F51112B}"/>
          </ac:picMkLst>
        </pc:picChg>
      </pc:sldChg>
      <pc:sldChg chg="addSp modSp mod setBg modNotesTx">
        <pc:chgData name="Lo'Ai Gandeel" userId="ee19e838-e705-4a52-b214-47bae965c2f6" providerId="ADAL" clId="{36264FA4-A5C4-40AB-8B58-E8A39781E567}" dt="2024-02-22T02:15:19.902" v="3462" actId="20577"/>
        <pc:sldMkLst>
          <pc:docMk/>
          <pc:sldMk cId="2959373020" sldId="274"/>
        </pc:sldMkLst>
        <pc:spChg chg="add mod">
          <ac:chgData name="Lo'Ai Gandeel" userId="ee19e838-e705-4a52-b214-47bae965c2f6" providerId="ADAL" clId="{36264FA4-A5C4-40AB-8B58-E8A39781E567}" dt="2024-02-21T23:57:21.098" v="464"/>
          <ac:spMkLst>
            <pc:docMk/>
            <pc:sldMk cId="2959373020" sldId="274"/>
            <ac:spMk id="2" creationId="{D41BAD44-5111-8A2A-EC11-6C6DCB101527}"/>
          </ac:spMkLst>
        </pc:spChg>
        <pc:spChg chg="add">
          <ac:chgData name="Lo'Ai Gandeel" userId="ee19e838-e705-4a52-b214-47bae965c2f6" providerId="ADAL" clId="{36264FA4-A5C4-40AB-8B58-E8A39781E567}" dt="2024-02-21T22:16:23.084" v="0" actId="26606"/>
          <ac:spMkLst>
            <pc:docMk/>
            <pc:sldMk cId="2959373020" sldId="274"/>
            <ac:spMk id="12" creationId="{42A4FC2C-047E-45A5-965D-8E1E3BF09BC6}"/>
          </ac:spMkLst>
        </pc:spChg>
        <pc:picChg chg="mod">
          <ac:chgData name="Lo'Ai Gandeel" userId="ee19e838-e705-4a52-b214-47bae965c2f6" providerId="ADAL" clId="{36264FA4-A5C4-40AB-8B58-E8A39781E567}" dt="2024-02-21T22:16:23.084" v="0" actId="26606"/>
          <ac:picMkLst>
            <pc:docMk/>
            <pc:sldMk cId="2959373020" sldId="274"/>
            <ac:picMk id="7" creationId="{8CB829B3-FB27-428B-5083-F9AC47C029A7}"/>
          </ac:picMkLst>
        </pc:picChg>
      </pc:sldChg>
      <pc:sldChg chg="addSp delSp modSp mod delAnim modAnim modNotesTx">
        <pc:chgData name="Lo'Ai Gandeel" userId="ee19e838-e705-4a52-b214-47bae965c2f6" providerId="ADAL" clId="{36264FA4-A5C4-40AB-8B58-E8A39781E567}" dt="2024-02-22T07:33:42.125" v="3769" actId="1036"/>
        <pc:sldMkLst>
          <pc:docMk/>
          <pc:sldMk cId="3098164306" sldId="275"/>
        </pc:sldMkLst>
        <pc:spChg chg="add mod">
          <ac:chgData name="Lo'Ai Gandeel" userId="ee19e838-e705-4a52-b214-47bae965c2f6" providerId="ADAL" clId="{36264FA4-A5C4-40AB-8B58-E8A39781E567}" dt="2024-02-21T23:57:18.608" v="462"/>
          <ac:spMkLst>
            <pc:docMk/>
            <pc:sldMk cId="3098164306" sldId="275"/>
            <ac:spMk id="2" creationId="{41ED3873-17F6-ACCB-29C5-CF0BC97AF721}"/>
          </ac:spMkLst>
        </pc:spChg>
        <pc:picChg chg="add del mod">
          <ac:chgData name="Lo'Ai Gandeel" userId="ee19e838-e705-4a52-b214-47bae965c2f6" providerId="ADAL" clId="{36264FA4-A5C4-40AB-8B58-E8A39781E567}" dt="2024-02-21T22:52:43.390" v="5" actId="478"/>
          <ac:picMkLst>
            <pc:docMk/>
            <pc:sldMk cId="3098164306" sldId="275"/>
            <ac:picMk id="4" creationId="{09402BDD-E2DC-4484-6DB8-46ECD23DF5E3}"/>
          </ac:picMkLst>
        </pc:picChg>
        <pc:picChg chg="add mod">
          <ac:chgData name="Lo'Ai Gandeel" userId="ee19e838-e705-4a52-b214-47bae965c2f6" providerId="ADAL" clId="{36264FA4-A5C4-40AB-8B58-E8A39781E567}" dt="2024-02-21T22:59:14.165" v="32" actId="1076"/>
          <ac:picMkLst>
            <pc:docMk/>
            <pc:sldMk cId="3098164306" sldId="275"/>
            <ac:picMk id="6" creationId="{12174610-EC62-07BE-086C-0DCC88188AAA}"/>
          </ac:picMkLst>
        </pc:picChg>
        <pc:picChg chg="add mod">
          <ac:chgData name="Lo'Ai Gandeel" userId="ee19e838-e705-4a52-b214-47bae965c2f6" providerId="ADAL" clId="{36264FA4-A5C4-40AB-8B58-E8A39781E567}" dt="2024-02-21T22:54:48.942" v="15" actId="1076"/>
          <ac:picMkLst>
            <pc:docMk/>
            <pc:sldMk cId="3098164306" sldId="275"/>
            <ac:picMk id="8" creationId="{A44E7481-EB7C-07CB-958F-B8201CDC7CD0}"/>
          </ac:picMkLst>
        </pc:picChg>
        <pc:picChg chg="add del mod">
          <ac:chgData name="Lo'Ai Gandeel" userId="ee19e838-e705-4a52-b214-47bae965c2f6" providerId="ADAL" clId="{36264FA4-A5C4-40AB-8B58-E8A39781E567}" dt="2024-02-21T22:55:55.369" v="20" actId="478"/>
          <ac:picMkLst>
            <pc:docMk/>
            <pc:sldMk cId="3098164306" sldId="275"/>
            <ac:picMk id="9" creationId="{BD7C6537-8E26-8411-2CE7-9896E346527E}"/>
          </ac:picMkLst>
        </pc:picChg>
        <pc:picChg chg="add mod">
          <ac:chgData name="Lo'Ai Gandeel" userId="ee19e838-e705-4a52-b214-47bae965c2f6" providerId="ADAL" clId="{36264FA4-A5C4-40AB-8B58-E8A39781E567}" dt="2024-02-22T07:33:42.125" v="3769" actId="1036"/>
          <ac:picMkLst>
            <pc:docMk/>
            <pc:sldMk cId="3098164306" sldId="275"/>
            <ac:picMk id="10" creationId="{496EE09A-C9A6-6ADE-C88C-A6208E0DE0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69D9C-2779-40D9-9B62-506E2C2E906C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C7EB9-0C48-4873-8A67-3C298BCC4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09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656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Loaï : </a:t>
            </a:r>
          </a:p>
          <a:p>
            <a:r>
              <a:rPr lang="fr-FR" dirty="0"/>
              <a:t>- Expression générale de la back propagation</a:t>
            </a:r>
          </a:p>
          <a:p>
            <a:r>
              <a:rPr lang="fr-FR" dirty="0"/>
              <a:t>- Chain </a:t>
            </a:r>
            <a:r>
              <a:rPr lang="fr-FR" dirty="0" err="1"/>
              <a:t>rule</a:t>
            </a:r>
            <a:endParaRPr lang="fr-FR" dirty="0"/>
          </a:p>
          <a:p>
            <a:r>
              <a:rPr lang="fr-FR" dirty="0"/>
              <a:t>- Définition des variables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2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 : Dead </a:t>
            </a:r>
            <a:r>
              <a:rPr lang="fr-FR" dirty="0" err="1"/>
              <a:t>neuron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Téo : Shadow training </a:t>
            </a:r>
          </a:p>
          <a:p>
            <a:r>
              <a:rPr lang="fr-FR" dirty="0"/>
              <a:t>Loaï : </a:t>
            </a:r>
            <a:r>
              <a:rPr lang="fr-FR" dirty="0" err="1"/>
              <a:t>Surrogate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Une autre solution pour palier à ce problème sur le plan de la non-</a:t>
            </a:r>
            <a:r>
              <a:rPr lang="fr-FR" dirty="0" err="1"/>
              <a:t>différentiabilitée</a:t>
            </a:r>
            <a:r>
              <a:rPr lang="fr-FR" dirty="0"/>
              <a:t> serait de définir un </a:t>
            </a:r>
            <a:r>
              <a:rPr lang="fr-FR" dirty="0" err="1"/>
              <a:t>surrogate</a:t>
            </a:r>
            <a:r>
              <a:rPr lang="fr-FR" dirty="0"/>
              <a:t> gradient</a:t>
            </a:r>
          </a:p>
          <a:p>
            <a:r>
              <a:rPr lang="fr-FR" dirty="0"/>
              <a:t>- Solution qui vise à relaxer notre sortie </a:t>
            </a:r>
            <a:r>
              <a:rPr lang="fr-FR" dirty="0" err="1"/>
              <a:t>spikante</a:t>
            </a:r>
            <a:r>
              <a:rPr lang="fr-FR" dirty="0"/>
              <a:t> des neurones </a:t>
            </a:r>
            <a:r>
              <a:rPr lang="fr-FR" dirty="0" err="1"/>
              <a:t>LiF</a:t>
            </a:r>
            <a:r>
              <a:rPr lang="fr-FR" dirty="0"/>
              <a:t> à l’aide de fonctions </a:t>
            </a:r>
            <a:r>
              <a:rPr lang="fr-FR" dirty="0" err="1"/>
              <a:t>appochant</a:t>
            </a:r>
            <a:r>
              <a:rPr lang="fr-FR" dirty="0"/>
              <a:t> la fonction de </a:t>
            </a:r>
            <a:r>
              <a:rPr lang="fr-FR" dirty="0" err="1"/>
              <a:t>heviside</a:t>
            </a:r>
            <a:r>
              <a:rPr lang="fr-FR" dirty="0"/>
              <a:t> </a:t>
            </a:r>
          </a:p>
          <a:p>
            <a:r>
              <a:rPr lang="fr-FR" dirty="0"/>
              <a:t>	- Mais qui ont l’avantage d’être elles dérivables</a:t>
            </a:r>
          </a:p>
          <a:p>
            <a:r>
              <a:rPr lang="fr-FR" dirty="0"/>
              <a:t>	- </a:t>
            </a:r>
            <a:r>
              <a:rPr lang="fr-FR" dirty="0" err="1"/>
              <a:t>archtan</a:t>
            </a:r>
            <a:r>
              <a:rPr lang="fr-FR" dirty="0"/>
              <a:t>, </a:t>
            </a:r>
            <a:r>
              <a:rPr lang="fr-FR" dirty="0" err="1"/>
              <a:t>sigmoid</a:t>
            </a:r>
            <a:r>
              <a:rPr lang="fr-FR" dirty="0"/>
              <a:t> ou fast </a:t>
            </a:r>
            <a:r>
              <a:rPr lang="fr-FR" dirty="0" err="1"/>
              <a:t>sigmoid</a:t>
            </a:r>
            <a:r>
              <a:rPr lang="fr-FR" dirty="0"/>
              <a:t>,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09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pas sans désavantage : </a:t>
            </a:r>
          </a:p>
          <a:p>
            <a:r>
              <a:rPr lang="fr-FR" dirty="0"/>
              <a:t>	- </a:t>
            </a:r>
            <a:r>
              <a:rPr lang="fr-FR" dirty="0" err="1"/>
              <a:t>Vanishing</a:t>
            </a:r>
            <a:r>
              <a:rPr lang="fr-FR" dirty="0"/>
              <a:t> </a:t>
            </a:r>
            <a:r>
              <a:rPr lang="fr-FR" dirty="0" err="1"/>
              <a:t>Grandient</a:t>
            </a:r>
            <a:endParaRPr lang="fr-FR" dirty="0"/>
          </a:p>
          <a:p>
            <a:r>
              <a:rPr lang="fr-FR" dirty="0"/>
              <a:t>	- Ou inversement des valeurs de gradient trop élevé</a:t>
            </a:r>
          </a:p>
          <a:p>
            <a:r>
              <a:rPr lang="fr-FR" dirty="0"/>
              <a:t>	- Compromis à trouver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41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Définir </a:t>
            </a:r>
            <a:r>
              <a:rPr lang="fr-FR" dirty="0" err="1"/>
              <a:t>loss</a:t>
            </a:r>
            <a:r>
              <a:rPr lang="fr-FR" dirty="0"/>
              <a:t> globale comme somme des </a:t>
            </a:r>
            <a:r>
              <a:rPr lang="fr-FR" dirty="0" err="1"/>
              <a:t>loss</a:t>
            </a:r>
            <a:r>
              <a:rPr lang="fr-FR" dirty="0"/>
              <a:t> à tout time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Définir gradient de la </a:t>
            </a:r>
            <a:r>
              <a:rPr lang="fr-FR" dirty="0" err="1"/>
              <a:t>loss</a:t>
            </a:r>
            <a:r>
              <a:rPr lang="fr-FR" dirty="0"/>
              <a:t> ai global comme la somme des gradients des </a:t>
            </a:r>
            <a:r>
              <a:rPr lang="fr-FR" dirty="0" err="1"/>
              <a:t>loss</a:t>
            </a:r>
            <a:r>
              <a:rPr lang="fr-FR" dirty="0"/>
              <a:t> à t par rapport à ce qui a eu une influence à </a:t>
            </a:r>
            <a:r>
              <a:rPr lang="fr-FR" dirty="0" err="1"/>
              <a:t>piori</a:t>
            </a:r>
            <a:r>
              <a:rPr lang="fr-FR" dirty="0"/>
              <a:t> ou à l’immédiat</a:t>
            </a:r>
          </a:p>
          <a:p>
            <a:r>
              <a:rPr lang="fr-FR" dirty="0"/>
              <a:t>Grace à une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</a:t>
            </a:r>
          </a:p>
          <a:p>
            <a:r>
              <a:rPr lang="fr-FR" dirty="0"/>
              <a:t> 	- Possible de vérifier que l’influence de point à l’étape précédente sur une </a:t>
            </a:r>
            <a:r>
              <a:rPr lang="fr-FR" dirty="0" err="1"/>
              <a:t>loss</a:t>
            </a:r>
            <a:r>
              <a:rPr lang="fr-FR" dirty="0"/>
              <a:t> à l’instant t a cette écriture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37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Représentation (en particulier) des poids qui influence la </a:t>
            </a:r>
            <a:r>
              <a:rPr lang="fr-FR" dirty="0" err="1"/>
              <a:t>loss</a:t>
            </a:r>
            <a:r>
              <a:rPr lang="fr-FR" dirty="0"/>
              <a:t> </a:t>
            </a:r>
          </a:p>
          <a:p>
            <a:r>
              <a:rPr lang="fr-FR" dirty="0"/>
              <a:t>- Importance d’un facteur de décroissance beta</a:t>
            </a:r>
          </a:p>
          <a:p>
            <a:r>
              <a:rPr lang="fr-FR" dirty="0"/>
              <a:t>- Importance de l’influence à priori et </a:t>
            </a:r>
            <a:r>
              <a:rPr lang="fr-FR"/>
              <a:t>dans l’immédiat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014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Premier résultats à présenter : </a:t>
            </a:r>
          </a:p>
          <a:p>
            <a:r>
              <a:rPr lang="fr-FR" dirty="0"/>
              <a:t>- Time </a:t>
            </a:r>
            <a:r>
              <a:rPr lang="fr-FR" dirty="0" err="1"/>
              <a:t>step</a:t>
            </a:r>
            <a:r>
              <a:rPr lang="fr-FR" dirty="0"/>
              <a:t> 1 : 2 </a:t>
            </a:r>
            <a:r>
              <a:rPr lang="fr-FR" dirty="0" err="1"/>
              <a:t>fire</a:t>
            </a:r>
            <a:r>
              <a:rPr lang="fr-FR" dirty="0"/>
              <a:t> (0 et 8) </a:t>
            </a:r>
          </a:p>
          <a:p>
            <a:r>
              <a:rPr lang="fr-FR" dirty="0"/>
              <a:t>- Majorité de </a:t>
            </a:r>
            <a:r>
              <a:rPr lang="fr-FR" dirty="0" err="1"/>
              <a:t>fire</a:t>
            </a:r>
            <a:r>
              <a:rPr lang="fr-FR" dirty="0"/>
              <a:t> 0 au cours des itération </a:t>
            </a:r>
          </a:p>
          <a:p>
            <a:r>
              <a:rPr lang="fr-FR" dirty="0"/>
              <a:t>- Donc choix de 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75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Audioset</a:t>
            </a:r>
            <a:r>
              <a:rPr lang="fr-FR" dirty="0"/>
              <a:t> de google </a:t>
            </a:r>
          </a:p>
          <a:p>
            <a:r>
              <a:rPr lang="fr-FR" dirty="0"/>
              <a:t>	- Amoncellement d’extraits de vidéo </a:t>
            </a:r>
            <a:r>
              <a:rPr lang="fr-FR" dirty="0" err="1"/>
              <a:t>youtube</a:t>
            </a:r>
            <a:r>
              <a:rPr lang="fr-FR" dirty="0"/>
              <a:t> de 10 s </a:t>
            </a:r>
          </a:p>
          <a:p>
            <a:r>
              <a:rPr lang="fr-FR" dirty="0"/>
              <a:t>	- A la base, classification en temps réel </a:t>
            </a:r>
          </a:p>
          <a:p>
            <a:r>
              <a:rPr lang="fr-FR" dirty="0"/>
              <a:t>	- Choix de 3 classes</a:t>
            </a:r>
          </a:p>
          <a:p>
            <a:r>
              <a:rPr lang="fr-FR" dirty="0"/>
              <a:t>	- Set up d’un extrait de cette base de données (sans répétitions entre les classes) </a:t>
            </a:r>
          </a:p>
          <a:p>
            <a:r>
              <a:rPr lang="fr-FR" dirty="0"/>
              <a:t>	- Réaliser une classification sur ces données (assez </a:t>
            </a:r>
            <a:r>
              <a:rPr lang="fr-FR" dirty="0" err="1"/>
              <a:t>unbalanced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Permet de vérifier l’efficacité pour de la classification en temps réel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83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310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16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64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650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Jusqu’ici, nous vous avons présenté : </a:t>
            </a:r>
          </a:p>
          <a:p>
            <a:r>
              <a:rPr lang="fr-FR" dirty="0"/>
              <a:t>- Fonctionnement des SNN et autres CSNN</a:t>
            </a:r>
          </a:p>
          <a:p>
            <a:r>
              <a:rPr lang="fr-FR" dirty="0"/>
              <a:t>- Les challenge relatifs à leurs entrainements </a:t>
            </a:r>
          </a:p>
          <a:p>
            <a:r>
              <a:rPr lang="fr-FR" dirty="0"/>
              <a:t>- Les résultats</a:t>
            </a:r>
          </a:p>
          <a:p>
            <a:endParaRPr lang="fr-FR" dirty="0"/>
          </a:p>
          <a:p>
            <a:r>
              <a:rPr lang="fr-FR" dirty="0"/>
              <a:t>On a observé que : </a:t>
            </a:r>
          </a:p>
          <a:p>
            <a:r>
              <a:rPr lang="fr-FR" dirty="0"/>
              <a:t>- En dépit de la durée d’entrainement </a:t>
            </a:r>
          </a:p>
          <a:p>
            <a:r>
              <a:rPr lang="fr-FR" dirty="0"/>
              <a:t>- Avantage : </a:t>
            </a:r>
          </a:p>
          <a:p>
            <a:r>
              <a:rPr lang="fr-FR" dirty="0"/>
              <a:t>	- </a:t>
            </a:r>
            <a:r>
              <a:rPr lang="fr-FR" dirty="0" err="1"/>
              <a:t>sparsité</a:t>
            </a:r>
            <a:r>
              <a:rPr lang="fr-FR" dirty="0"/>
              <a:t>  des données à traiter </a:t>
            </a:r>
          </a:p>
          <a:p>
            <a:r>
              <a:rPr lang="fr-FR" dirty="0"/>
              <a:t>	- Plutôt efficaces </a:t>
            </a:r>
          </a:p>
          <a:p>
            <a:r>
              <a:rPr lang="fr-FR" dirty="0"/>
              <a:t>Potentiel très grande utilité en système embarqué</a:t>
            </a:r>
          </a:p>
          <a:p>
            <a:r>
              <a:rPr lang="fr-FR" dirty="0"/>
              <a:t>-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2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4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350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25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2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Loaï </a:t>
            </a:r>
          </a:p>
          <a:p>
            <a:endParaRPr lang="fr-FR" dirty="0"/>
          </a:p>
          <a:p>
            <a:r>
              <a:rPr lang="fr-FR" dirty="0"/>
              <a:t>A partir de neurone </a:t>
            </a:r>
            <a:r>
              <a:rPr lang="fr-FR" dirty="0" err="1"/>
              <a:t>spikant</a:t>
            </a:r>
            <a:r>
              <a:rPr lang="fr-FR" dirty="0"/>
              <a:t>  -&gt; layer de neurone </a:t>
            </a:r>
            <a:r>
              <a:rPr lang="fr-FR" dirty="0" err="1"/>
              <a:t>spikan</a:t>
            </a:r>
            <a:r>
              <a:rPr lang="fr-FR" dirty="0"/>
              <a:t> </a:t>
            </a:r>
          </a:p>
          <a:p>
            <a:r>
              <a:rPr lang="fr-FR" dirty="0"/>
              <a:t>A partir de neurones </a:t>
            </a:r>
            <a:r>
              <a:rPr lang="fr-FR" dirty="0" err="1"/>
              <a:t>spikan</a:t>
            </a:r>
            <a:r>
              <a:rPr lang="fr-FR" dirty="0"/>
              <a:t> -&gt; SNN</a:t>
            </a:r>
          </a:p>
          <a:p>
            <a:r>
              <a:rPr lang="fr-FR" dirty="0"/>
              <a:t>- Principe SNN</a:t>
            </a:r>
          </a:p>
          <a:p>
            <a:r>
              <a:rPr lang="fr-FR" dirty="0"/>
              <a:t>	- Succession de layer computationnelles puis de layer de spike</a:t>
            </a:r>
          </a:p>
          <a:p>
            <a:r>
              <a:rPr lang="fr-FR" dirty="0"/>
              <a:t>	- Segmentation en 3 phases</a:t>
            </a:r>
          </a:p>
          <a:p>
            <a:r>
              <a:rPr lang="fr-FR" dirty="0"/>
              <a:t>		- Encodage</a:t>
            </a:r>
          </a:p>
          <a:p>
            <a:r>
              <a:rPr lang="fr-FR" dirty="0"/>
              <a:t>		- Classificateur </a:t>
            </a:r>
          </a:p>
          <a:p>
            <a:r>
              <a:rPr lang="fr-FR" dirty="0"/>
              <a:t>		- Sortie</a:t>
            </a:r>
          </a:p>
          <a:p>
            <a:r>
              <a:rPr lang="fr-FR" dirty="0"/>
              <a:t>- Spike d’input d’un des </a:t>
            </a:r>
            <a:r>
              <a:rPr lang="fr-FR" dirty="0" err="1"/>
              <a:t>n_step</a:t>
            </a:r>
            <a:r>
              <a:rPr lang="fr-FR" dirty="0"/>
              <a:t> CNN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62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application à un réseau de neurone </a:t>
            </a:r>
            <a:r>
              <a:rPr lang="fr-FR" dirty="0" err="1"/>
              <a:t>convolutionnel</a:t>
            </a:r>
            <a:r>
              <a:rPr lang="fr-FR" dirty="0"/>
              <a:t> peut être représenter comme ceci: </a:t>
            </a:r>
          </a:p>
          <a:p>
            <a:r>
              <a:rPr lang="fr-FR" dirty="0"/>
              <a:t>A droite : un CNN </a:t>
            </a:r>
          </a:p>
          <a:p>
            <a:r>
              <a:rPr lang="fr-FR" dirty="0"/>
              <a:t>A gauche : équivalent CSNN</a:t>
            </a:r>
          </a:p>
          <a:p>
            <a:r>
              <a:rPr lang="fr-FR" dirty="0"/>
              <a:t>	- Une partie encodage à gauche de l’image 	</a:t>
            </a:r>
          </a:p>
          <a:p>
            <a:r>
              <a:rPr lang="fr-FR" dirty="0"/>
              <a:t>		- Suite à une convolution et max pool, on encode nos images en spikes</a:t>
            </a:r>
          </a:p>
          <a:p>
            <a:r>
              <a:rPr lang="fr-FR" dirty="0"/>
              <a:t>		- </a:t>
            </a:r>
          </a:p>
          <a:p>
            <a:r>
              <a:rPr lang="fr-FR" dirty="0"/>
              <a:t>	- Une partie classification </a:t>
            </a:r>
          </a:p>
          <a:p>
            <a:r>
              <a:rPr lang="fr-FR" dirty="0"/>
              <a:t>		- Extraction des </a:t>
            </a:r>
            <a:r>
              <a:rPr lang="fr-FR" dirty="0" err="1"/>
              <a:t>features</a:t>
            </a:r>
            <a:r>
              <a:rPr lang="fr-FR" dirty="0"/>
              <a:t> à partir de spikes</a:t>
            </a:r>
          </a:p>
          <a:p>
            <a:r>
              <a:rPr lang="fr-FR" dirty="0"/>
              <a:t>	- Une sortie </a:t>
            </a:r>
          </a:p>
          <a:p>
            <a:r>
              <a:rPr lang="fr-FR" dirty="0"/>
              <a:t>		- Impulsion si neurone stimulé / ou non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C7EB9-0C48-4873-8A67-3C298BCC47B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99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09BE3-C893-F127-5061-8ADD07A8B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0952E2-4349-06D7-2792-E34B00B4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F45203-5B6C-E506-5D69-61CA3494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B1B0C5-09A6-BA3A-4392-7A3CA21F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FA839A-EF48-7169-556B-EED79755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4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3E364-A95F-7BE9-D0EA-CC685387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8C29CA2-833E-A28B-EADA-117F2EEDA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510DBE-4C90-4451-A699-A4C91FAD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002824-C49F-AEBD-46CD-68BA2E10B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1EED97-63F8-60FA-346E-92798947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90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541490D-410C-3A65-146B-4DEA8E85E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AFC536-79E5-F4EF-5822-4FEC0BA5B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842FC8-99FE-CA61-284A-7804DDDD5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FE32FC-0196-0546-5E2C-337BC189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C9CC70-1B83-AC44-A25F-8E23E87D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7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65263-3CC3-3A4C-C648-4D587046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2CBB4B-5869-717A-9923-E7237ECB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5A0E32-2488-A76F-488F-73ED1A11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D4AEF0-0E6B-8E96-D04F-4A64586E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F20701-5D23-00B3-B954-8FDB557C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3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502B32-8314-D006-E187-ECCA5A0A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943660-C47C-7B7B-42C3-410C1E2E6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FF192F-09FE-4004-EC36-70D88A6D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0A9820-9C3B-DC39-9F94-4612150E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9DB9E4-2EB5-F6D4-B369-C01F3DD7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620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745007-137C-7FF3-DA91-609B9D4C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EC7EF-AB24-E9FE-9A52-6689C46D4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9FAAFC-7207-563B-6C2A-D3A402042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735E55-8E22-0647-8214-4C364C66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EB8A54-4C5C-CDE8-B6BF-CD366E9D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B543CB-DB6A-5621-0B67-2A015F91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15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F5B50-5D4A-8DA1-CCE0-153F6179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0D6FED-4D30-9DA8-4244-D4D2EB509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9402C2-C136-E789-57D4-054CC2095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06A8BC-CD69-E354-6096-C8E88419B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489077-0AC5-E8E1-BBF0-EFC8C6EA7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78B72D0-4A03-82B9-8A61-386F0BD9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BC0A42-668C-AFF3-EC21-C8013FB8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1ACEB9-0D84-3008-CE71-40409A3E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0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7741F-E592-0A24-D1C8-1AEF8384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BA26EE-083F-E745-5483-8B534AB0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F34B3E-C376-0FDC-BCB0-64DCBC05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437856-4AC8-439A-94E8-DAD8C47D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69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D829F1-FF83-80F4-B1B0-77570EC9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64D5E82-6506-B4F5-F362-EDE12E74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77F799-83A9-1D39-366E-68CB49E6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79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87789-03E3-F150-75FC-0CC22022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57AF4F-E90D-3F65-CAC2-E2D79B84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B1BC0B-DD33-4967-A5A3-FDE8CA902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B482E0-F6DB-F253-E395-2767A863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3EF4B7-DD7E-CB82-8A36-128FBE1C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D8270-31F8-B0A0-1BB3-B9EB0E61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23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DCB661-8079-2253-D8C2-AEEEE906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96BB84-8989-7979-0816-FC93619BF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2591B2-101A-192E-0E07-DB4549C72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898018-6710-94A0-3571-A5B26E7B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9CD92B-9F7A-1C5D-CA3F-2443A9EA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FCB2EA-74BC-AA39-4779-AB4B360F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9C0587A-1823-9216-0A5B-2D5474FF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548D24-6C28-67F4-6DFC-F27232C9C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5809BB-3740-1F28-B47C-48A6A2913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6ED19-5CFF-4EC4-A6EA-4E7F7629A417}" type="datetimeFigureOut">
              <a:rPr lang="fr-FR" smtClean="0"/>
              <a:t>22/02/2024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0CEF5-5DCF-5901-36F1-FDFD985DD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0F3C0A-C33C-9C5E-D607-1D4DFD738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3132-EDC5-45D8-9C9C-E70CF0BD90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19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5EF9317-51FF-D3B3-B61E-ACCF27D7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733F51-B331-AB62-1BF5-EEB83A9937BD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8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E53B6-9999-F687-F943-73C47865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B9C08B1-6E64-F5EA-3187-79CB8897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42D389-C4A7-119E-60AA-664F9F180A31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52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FEED-4C78-2A51-2D0C-4686B8317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DDBC7F1-D88B-2AED-6441-7B00504C4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F2BE9E4-B44E-3641-70FB-6B631D79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0" y="3429000"/>
            <a:ext cx="3315194" cy="25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52E683-3599-6155-82C1-CF8353022DC6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0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C4BDA-4F33-EDE3-9B56-75C7C785A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2C50D16A-D59F-8D6C-337E-6212381A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C28BCF-733B-DAAF-0F07-ADC5049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462" y="6644641"/>
            <a:ext cx="1621538" cy="213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558F90-BB88-C9D5-524D-76F0B759482E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653B94AE-D673-51F0-7D43-671A4872E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05" y="1062928"/>
            <a:ext cx="9330590" cy="49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6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CA148-018D-8CD4-2580-5DFD4E2D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EDF23EF-D658-A235-3F92-6E2E3EBC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8D6B31-5B1A-D0F9-E57F-7DD45003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1" y="6644640"/>
            <a:ext cx="1523999" cy="213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42B0FD-E6AB-C1E8-267C-6DDA6A0E8B91}"/>
              </a:ext>
            </a:extLst>
          </p:cNvPr>
          <p:cNvSpPr/>
          <p:nvPr/>
        </p:nvSpPr>
        <p:spPr>
          <a:xfrm>
            <a:off x="10302240" y="0"/>
            <a:ext cx="1798320" cy="528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F0A974-FA67-F96C-5510-5534FBAD5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83" y="5079991"/>
            <a:ext cx="2836017" cy="24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8D626-8129-82C7-D1FB-8655D90F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839DA4BC-333B-FA56-2DA6-2231CD664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938E77-9BB4-C793-BE7E-C345E5C958BF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9FA63EF2-B474-CEFF-F033-B19DDBD28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5" y="1039127"/>
            <a:ext cx="5248667" cy="52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C115-D61A-888C-766E-2321624B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C43D2B5-095C-8E9B-9DDF-B0AA33064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7" name="Image 6" descr="Une image contenant capture d’écran, diagramme, pixel&#10;&#10;Description générée automatiquement">
            <a:extLst>
              <a:ext uri="{FF2B5EF4-FFF2-40B4-BE49-F238E27FC236}">
                <a16:creationId xmlns:a16="http://schemas.microsoft.com/office/drawing/2014/main" id="{492A022B-C63E-8CAA-94FB-9DBFE10AD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2" y="1449320"/>
            <a:ext cx="3813056" cy="3959360"/>
          </a:xfrm>
          <a:prstGeom prst="rect">
            <a:avLst/>
          </a:prstGeom>
        </p:spPr>
      </p:pic>
      <p:pic>
        <p:nvPicPr>
          <p:cNvPr id="9" name="Image 8" descr="Une image contenant texte, Rectangle, capture d’écran, conception&#10;&#10;Description générée automatiquement">
            <a:extLst>
              <a:ext uri="{FF2B5EF4-FFF2-40B4-BE49-F238E27FC236}">
                <a16:creationId xmlns:a16="http://schemas.microsoft.com/office/drawing/2014/main" id="{82A5CDDC-3488-45C6-B8D8-4760EEC3B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159"/>
            <a:ext cx="5793740" cy="3379682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94FD2B5-16A4-F61E-EDDF-1D8800D48BA2}"/>
              </a:ext>
            </a:extLst>
          </p:cNvPr>
          <p:cNvCxnSpPr>
            <a:stCxn id="7" idx="3"/>
          </p:cNvCxnSpPr>
          <p:nvPr/>
        </p:nvCxnSpPr>
        <p:spPr>
          <a:xfrm>
            <a:off x="4700528" y="3429000"/>
            <a:ext cx="13954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231A30-9850-F481-F4C8-E2E0E0E5D56E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35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8BD4-A7C9-B7EC-3362-BEEA6301E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A99C027-FB45-EF75-F57D-8A2C0B1E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9EDFADA-2E93-6E08-CBAE-D160187E5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5" b="83565"/>
          <a:stretch/>
        </p:blipFill>
        <p:spPr>
          <a:xfrm>
            <a:off x="1158240" y="981740"/>
            <a:ext cx="1198880" cy="3558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A5D2E8-5F5F-C8C0-9611-6E21812BF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1509461"/>
            <a:ext cx="4209081" cy="4014816"/>
          </a:xfrm>
          <a:prstGeom prst="rect">
            <a:avLst/>
          </a:prstGeom>
        </p:spPr>
      </p:pic>
      <p:pic>
        <p:nvPicPr>
          <p:cNvPr id="11" name="Image 10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F14E7B4D-EA3A-2314-D77C-CA8907EBA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705856" cy="35580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574995ED-6F81-AEC9-73D2-4C0D67093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613" y="1509461"/>
            <a:ext cx="4262174" cy="4014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D506FB-713B-7F64-6703-1BA744BAB598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10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EC0A-2E67-1E85-3367-D705EA0A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19897443-42E3-E57A-3C67-B606AD98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1A6588-1900-75F7-6F2D-CEE63172AA06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7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ABFE9-D666-B21B-6853-434F84A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2CE3D10-457E-A3A6-BBB6-BF0A28DF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6" name="Image 5" descr="Une image contenant texte, capture d’écran, ligne, Rectangle&#10;&#10;Description générée automatiquement">
            <a:extLst>
              <a:ext uri="{FF2B5EF4-FFF2-40B4-BE49-F238E27FC236}">
                <a16:creationId xmlns:a16="http://schemas.microsoft.com/office/drawing/2014/main" id="{12174610-EC62-07BE-086C-0DCC88188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84" y="1993319"/>
            <a:ext cx="5428627" cy="28636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4E7481-EB7C-07CB-958F-B8201CDC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066" y="5074206"/>
            <a:ext cx="464860" cy="137172"/>
          </a:xfrm>
          <a:prstGeom prst="rect">
            <a:avLst/>
          </a:prstGeom>
        </p:spPr>
      </p:pic>
      <p:pic>
        <p:nvPicPr>
          <p:cNvPr id="10" name="Téo et la fouchaiiiire">
            <a:hlinkClick r:id="" action="ppaction://media"/>
            <a:extLst>
              <a:ext uri="{FF2B5EF4-FFF2-40B4-BE49-F238E27FC236}">
                <a16:creationId xmlns:a16="http://schemas.microsoft.com/office/drawing/2014/main" id="{496EE09A-C9A6-6ADE-C88C-A6208E0DE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97362" y="2009629"/>
            <a:ext cx="5082854" cy="28591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ED3873-17F6-ACCB-29C5-CF0BC97AF721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16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7FC1-FC12-0ADD-6912-BDE4DE4F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91EEB25-036D-2A22-27F8-533A9F51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7" name="Image 6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47318DBF-3EFB-8560-6E22-39BFE1898F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4"/>
          <a:stretch/>
        </p:blipFill>
        <p:spPr>
          <a:xfrm>
            <a:off x="7732326" y="4136139"/>
            <a:ext cx="3094804" cy="2217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32CF44-7965-2732-4861-9D0FC5309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290" y="1070526"/>
            <a:ext cx="676726" cy="2602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FDCB39-7283-38B3-CCA1-093BB8497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281" y="745125"/>
            <a:ext cx="552447" cy="268759"/>
          </a:xfrm>
          <a:prstGeom prst="rect">
            <a:avLst/>
          </a:prstGeom>
        </p:spPr>
      </p:pic>
      <p:pic>
        <p:nvPicPr>
          <p:cNvPr id="13" name="Image 12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F61CD8A2-57CB-B80F-3F30-ABC4BB9D88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0"/>
          <a:stretch/>
        </p:blipFill>
        <p:spPr>
          <a:xfrm>
            <a:off x="7770623" y="1595486"/>
            <a:ext cx="3018210" cy="22172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07D1E0-C401-FF7A-20D4-0EE5AACA69A1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BB821C-788C-DF27-B27B-683408D78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78" y="2039799"/>
            <a:ext cx="4810868" cy="37049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CD765D7-C646-6FC3-68B9-4D194DF1F185}"/>
              </a:ext>
            </a:extLst>
          </p:cNvPr>
          <p:cNvSpPr txBox="1"/>
          <p:nvPr/>
        </p:nvSpPr>
        <p:spPr>
          <a:xfrm>
            <a:off x="1766077" y="1484678"/>
            <a:ext cx="211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bg2">
                    <a:lumMod val="50000"/>
                  </a:schemeClr>
                </a:solidFill>
              </a:rPr>
              <a:t>Accuracy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 : ~55 – 65%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39CAC8-58DB-E98A-30ED-462A7C9DC03B}"/>
              </a:ext>
            </a:extLst>
          </p:cNvPr>
          <p:cNvSpPr txBox="1"/>
          <p:nvPr/>
        </p:nvSpPr>
        <p:spPr>
          <a:xfrm>
            <a:off x="8040491" y="1095245"/>
            <a:ext cx="211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bg2">
                    <a:lumMod val="50000"/>
                  </a:schemeClr>
                </a:solidFill>
              </a:rPr>
              <a:t>Accuracy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 : ~60 – 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491AD8-A363-31BB-3B9F-633B3448C6F8}"/>
              </a:ext>
            </a:extLst>
          </p:cNvPr>
          <p:cNvSpPr txBox="1"/>
          <p:nvPr/>
        </p:nvSpPr>
        <p:spPr>
          <a:xfrm>
            <a:off x="1766077" y="5794738"/>
            <a:ext cx="211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Simple CSNN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BE414C-EE9C-3A3D-A014-5A439493500C}"/>
              </a:ext>
            </a:extLst>
          </p:cNvPr>
          <p:cNvSpPr txBox="1"/>
          <p:nvPr/>
        </p:nvSpPr>
        <p:spPr>
          <a:xfrm>
            <a:off x="10878879" y="2411737"/>
            <a:ext cx="121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Simple CNN model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AAA157-B1E9-4902-DBA4-7F6EAA652E93}"/>
              </a:ext>
            </a:extLst>
          </p:cNvPr>
          <p:cNvSpPr txBox="1"/>
          <p:nvPr/>
        </p:nvSpPr>
        <p:spPr>
          <a:xfrm>
            <a:off x="10878879" y="4952390"/>
            <a:ext cx="1214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>
                    <a:lumMod val="50000"/>
                  </a:schemeClr>
                </a:solidFill>
              </a:rPr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298857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6EECB67-07FA-BDCC-9A55-77B92397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C33734-5699-33F4-02EB-F053F0EDD411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07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B3E4A-3699-DAE2-84DE-2BE3DDB70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CB829B3-FB27-428B-5083-F9AC47C02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1BAD44-5111-8A2A-EC11-6C6DCB101527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37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E1E71-099A-57C9-FCC5-A4C48C4A5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3048402C-A227-5B32-A147-FB26EB4E2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DDBF87-A177-8B02-9595-1A67CA362C76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30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ADF84-8191-0F5A-2B51-16528569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2533BE81-FD54-6CF1-4BF3-551DB5B14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EBA886-229B-CC65-8136-20C4DC58ADD7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D64B0A8D-7BBB-1D1E-ECA3-0B67B88E5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15" y="1268808"/>
            <a:ext cx="4679562" cy="47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2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4E1E-C4E6-8F06-6559-F45DB507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FF6D7A6-27F0-5583-308E-DF373BFF3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9" name="Image 8" descr="Une image contenant symbole, pixel, Graphique, capture d’écran&#10;&#10;Description générée automatiquement">
            <a:extLst>
              <a:ext uri="{FF2B5EF4-FFF2-40B4-BE49-F238E27FC236}">
                <a16:creationId xmlns:a16="http://schemas.microsoft.com/office/drawing/2014/main" id="{C9B4846B-F390-F6B6-5E26-FB06929B5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65" y="1218776"/>
            <a:ext cx="6630670" cy="4420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484E4D-5689-6955-A14D-FF7BD85407CC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36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E968-0D34-D4C7-231A-80AEEC9B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C505073B-3BEE-9A30-0D2E-19B87A09C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9"/>
            <a:ext cx="12192000" cy="68604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459062-18DE-B885-2E73-C5CCF74DDFF9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0E3C3AE1-B11E-878C-8E96-54A4705C4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16" y="949569"/>
            <a:ext cx="4103923" cy="55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E6D4D-35FA-99CC-658F-826F9B275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E72D1F0-F4AC-7869-BA09-528F04E65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9"/>
            <a:ext cx="12206751" cy="6868719"/>
          </a:xfrm>
          <a:prstGeom prst="rect">
            <a:avLst/>
          </a:prstGeom>
        </p:spPr>
      </p:pic>
      <p:pic>
        <p:nvPicPr>
          <p:cNvPr id="7" name="Image 6" descr="Une image contenant texte, carte, capture d’écran, diagramme&#10;&#10;Description générée automatiquement">
            <a:extLst>
              <a:ext uri="{FF2B5EF4-FFF2-40B4-BE49-F238E27FC236}">
                <a16:creationId xmlns:a16="http://schemas.microsoft.com/office/drawing/2014/main" id="{CE081FB8-356E-A14C-C763-E1529CC4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285875"/>
            <a:ext cx="12153900" cy="4286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6E6505-5EC0-C689-56BD-77405B25B9C2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8C1B1-5052-D252-62B9-9B276A956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733C79E-5E86-60D1-07DE-B51F42A4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43F693-5CB9-E6CC-9B92-3ED70B73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095" y="1956609"/>
            <a:ext cx="7323809" cy="29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0FB7411-8EB9-7E7D-AF5A-09F1595594B8}"/>
              </a:ext>
            </a:extLst>
          </p:cNvPr>
          <p:cNvSpPr txBox="1"/>
          <p:nvPr/>
        </p:nvSpPr>
        <p:spPr>
          <a:xfrm>
            <a:off x="345440" y="5933440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C99AF1-15C6-C032-28F9-062980CC450C}"/>
              </a:ext>
            </a:extLst>
          </p:cNvPr>
          <p:cNvSpPr txBox="1"/>
          <p:nvPr/>
        </p:nvSpPr>
        <p:spPr>
          <a:xfrm>
            <a:off x="5344158" y="5933440"/>
            <a:ext cx="149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D652B98-2E1C-05A6-D381-5B036F798BAD}"/>
              </a:ext>
            </a:extLst>
          </p:cNvPr>
          <p:cNvSpPr txBox="1"/>
          <p:nvPr/>
        </p:nvSpPr>
        <p:spPr>
          <a:xfrm>
            <a:off x="10698477" y="5933440"/>
            <a:ext cx="74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CB1D834-5B1D-F804-43DF-C4FF786527E3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483360" y="6118106"/>
            <a:ext cx="3860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E5CB75D-F1B8-6B07-0582-A6B151754B8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6837679" y="6118106"/>
            <a:ext cx="3860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4DC07-0AED-DD97-A97A-157D137857B0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87CAAE0-814C-BB92-FDEE-B0294F9AA338}"/>
                  </a:ext>
                </a:extLst>
              </p:cNvPr>
              <p:cNvSpPr txBox="1"/>
              <p:nvPr/>
            </p:nvSpPr>
            <p:spPr>
              <a:xfrm>
                <a:off x="10158476" y="1761235"/>
                <a:ext cx="100818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87CAAE0-814C-BB92-FDEE-B0294F9AA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476" y="1761235"/>
                <a:ext cx="1008185" cy="390748"/>
              </a:xfrm>
              <a:prstGeom prst="rect">
                <a:avLst/>
              </a:prstGeom>
              <a:blipFill>
                <a:blip r:embed="rId5"/>
                <a:stretch>
                  <a:fillRect l="-4819" t="-10938" b="-17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FD68A-3221-DF4D-D80F-B724D9879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28BE5BF6-46A2-F109-8FCA-D89D09CCA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4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6A24F45-8A86-1703-CBC9-CF4CE5CCC086}"/>
              </a:ext>
            </a:extLst>
          </p:cNvPr>
          <p:cNvSpPr txBox="1"/>
          <p:nvPr/>
        </p:nvSpPr>
        <p:spPr>
          <a:xfrm>
            <a:off x="345440" y="5933440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Encodage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562BE0-7E07-C524-947E-B74D5A6DEF7A}"/>
              </a:ext>
            </a:extLst>
          </p:cNvPr>
          <p:cNvSpPr txBox="1"/>
          <p:nvPr/>
        </p:nvSpPr>
        <p:spPr>
          <a:xfrm>
            <a:off x="2834638" y="5943600"/>
            <a:ext cx="149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6B94FC-E503-5E08-9FE1-37D336114ADF}"/>
              </a:ext>
            </a:extLst>
          </p:cNvPr>
          <p:cNvSpPr txBox="1"/>
          <p:nvPr/>
        </p:nvSpPr>
        <p:spPr>
          <a:xfrm>
            <a:off x="5354319" y="5943600"/>
            <a:ext cx="74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F79A02-D7F0-E042-4B7C-1D918A9282C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1483360" y="6118106"/>
            <a:ext cx="1351278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A189E58-4AF3-BC3E-0AF4-298AC6A0CBB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328159" y="6128266"/>
            <a:ext cx="10261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1EF9364-0A65-4452-971B-C998330D559E}"/>
              </a:ext>
            </a:extLst>
          </p:cNvPr>
          <p:cNvSpPr/>
          <p:nvPr/>
        </p:nvSpPr>
        <p:spPr>
          <a:xfrm>
            <a:off x="10158476" y="0"/>
            <a:ext cx="1940560" cy="701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4AAB6293-41DD-D662-E471-3FA8CFA80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107"/>
            <a:ext cx="12192000" cy="44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907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565</Words>
  <Application>Microsoft Office PowerPoint</Application>
  <PresentationFormat>Grand écran</PresentationFormat>
  <Paragraphs>109</Paragraphs>
  <Slides>20</Slides>
  <Notes>20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Lo'Ai Gandeel</dc:creator>
  <cp:lastModifiedBy>Lo'Ai Gandeel</cp:lastModifiedBy>
  <cp:revision>1</cp:revision>
  <dcterms:created xsi:type="dcterms:W3CDTF">2024-02-21T20:21:49Z</dcterms:created>
  <dcterms:modified xsi:type="dcterms:W3CDTF">2024-02-22T07:33:53Z</dcterms:modified>
</cp:coreProperties>
</file>